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2" r:id="rId19"/>
    <p:sldId id="272" r:id="rId20"/>
    <p:sldId id="273" r:id="rId21"/>
    <p:sldId id="283" r:id="rId22"/>
    <p:sldId id="274" r:id="rId23"/>
    <p:sldId id="275" r:id="rId24"/>
    <p:sldId id="277" r:id="rId25"/>
    <p:sldId id="276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A7B44-8E7F-4FAD-B450-9B95243B4D76}" type="datetimeFigureOut">
              <a:rPr lang="ru-RU" smtClean="0"/>
              <a:pPr/>
              <a:t>18.09.2020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8BB6B-9F95-4509-A0FA-C12AE385F8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8BB6B-9F95-4509-A0FA-C12AE385F86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wLqzYDEt6RQ" TargetMode="External"/><Relationship Id="rId3" Type="http://schemas.openxmlformats.org/officeDocument/2006/relationships/hyperlink" Target="https://vk.com/video-63758929_456281369" TargetMode="External"/><Relationship Id="rId7" Type="http://schemas.openxmlformats.org/officeDocument/2006/relationships/hyperlink" Target="https://youtu.be/NdIPfnNxL5M" TargetMode="External"/><Relationship Id="rId2" Type="http://schemas.openxmlformats.org/officeDocument/2006/relationships/hyperlink" Target="https://vk.com/video-55615958_45624013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wall386895633_843" TargetMode="External"/><Relationship Id="rId5" Type="http://schemas.openxmlformats.org/officeDocument/2006/relationships/hyperlink" Target="https://vk.com/video-125213056_456240236" TargetMode="External"/><Relationship Id="rId4" Type="http://schemas.openxmlformats.org/officeDocument/2006/relationships/hyperlink" Target="https://vk.com/video-125213056_45624033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№177»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городского округа Самара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7924800" cy="24384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Картотека игр по развитию координационных способностей и социально-пространственных отношений у детей старшего возраста в условиях группового помещения ДОУ»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(из опыта работы по подбору игр по заданному направлению)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5257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Яковлева Наталья Анатольевна – воспитатель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avatars.mds.yandex.net/get-pdb/368827/e3752882-e95d-49f5-a68b-42c245dc697f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2429424" cy="2856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Геометрические классики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Атрибуты: классики с геометрическими фигурами;  большой кубик с изображением фигур на гранях кубика.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кидает кубик и прыгает на поле классика по той фигуре,  которая выпала на сторону кубика.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sun9-64.userapi.com/c206824/v206824187/106e09/UWSH4GvoXK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362200"/>
            <a:ext cx="2895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Разложи мешочки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Атрибуты: поле с точками различного количества (до 6), разноцветные мешочки 6 цветов по количеству квадратов, схема соответствия цвета количеству.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должны разложить мешочки в соответствии с количеством и цифрой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sun9-46.userapi.com/c854016/v854016187/22ff50/TBcQ5l5_cCQ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438400"/>
            <a:ext cx="32004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534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Пройди дорожку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Атрибуты: поле рассчитанное на 4 игроков с изображением дорожек из 4 фигур разного цвета по 5 штук(синий круг,  красный прямоугольник, желтый треугольник, зеленый квадрат), кубик с гранями на которых нарисованы фигуры соответствующие фигурам на поле, две грани кубика свободны.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Игроки выбирают фигуру. Встают на дорожку соответствующую выбранной фигуре. Ведущий кидает кубик, игрок фигура которого выпала делает шаг.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sun9-11.userapi.com/c206524/v206524187/108a05/uj5qIQGJIQ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19400"/>
            <a:ext cx="320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153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ошибись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поле с расположенными изображениями стоп (правой или левой и ладонями правой и левой).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действует в соответствии с изображенным рисунком. Выигрывает тот кто быстрее всех закончит движение и не ошибется.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sun9-70.userapi.com/c854420/v854420187/2275c3/-nYzhVNopA4.jpg"/>
          <p:cNvPicPr/>
          <p:nvPr/>
        </p:nvPicPr>
        <p:blipFill>
          <a:blip r:embed="rId2" cstate="print"/>
          <a:srcRect t="26852" b="26836"/>
          <a:stretch>
            <a:fillRect/>
          </a:stretch>
        </p:blipFill>
        <p:spPr bwMode="auto">
          <a:xfrm>
            <a:off x="533400" y="2286000"/>
            <a:ext cx="29718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sun9-28.userapi.com/c857620/v857620187/1e3b39/WNQelnSPqq4.jpg"/>
          <p:cNvPicPr/>
          <p:nvPr/>
        </p:nvPicPr>
        <p:blipFill>
          <a:blip r:embed="rId3" cstate="print"/>
          <a:srcRect t="26852" b="27033"/>
          <a:stretch>
            <a:fillRect/>
          </a:stretch>
        </p:blipFill>
        <p:spPr bwMode="auto">
          <a:xfrm>
            <a:off x="5257800" y="2362200"/>
            <a:ext cx="3048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быстрее соберет свои цвета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ерекладина на которой висят ленточки 4 цветов,  разметки двух полей куда складываются ленты определенного цвета на двух игроков, расположенные по разным сторонам перекладины.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Игроки стоят по разные стороны перекладины, между двух полей на которые они будут собирать ленты. По команде ведущего начинают ногой снимать ленту таща ее по полу к своему полю. Выигрывает тот кто раньше соберет и не ошибется.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sun9-13.userapi.com/c850608/v850608187/14fef0/q5dhlLp3rvg.jpg"/>
          <p:cNvPicPr/>
          <p:nvPr/>
        </p:nvPicPr>
        <p:blipFill>
          <a:blip r:embed="rId2" cstate="print"/>
          <a:srcRect t="35366" b="35976"/>
          <a:stretch>
            <a:fillRect/>
          </a:stretch>
        </p:blipFill>
        <p:spPr bwMode="auto">
          <a:xfrm>
            <a:off x="2133600" y="2895600"/>
            <a:ext cx="50292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Собираем шарики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изкая коробка или поднос с маленькими шариками диаметром 5 см, и два тазика.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Бутцы-черпалки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из картона на одну ногу для каждого игрока.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Игроки 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бутцах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команде начинают «черпать» мячики и перекладывать в тазик. Выигрывает тот у кого больше мячей.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sun9-31.userapi.com/c855424/v855424187/227825/9_3BonlCJlg.jpg"/>
          <p:cNvPicPr/>
          <p:nvPr/>
        </p:nvPicPr>
        <p:blipFill>
          <a:blip r:embed="rId2" cstate="print"/>
          <a:srcRect t="33659" b="36281"/>
          <a:stretch>
            <a:fillRect/>
          </a:stretch>
        </p:blipFill>
        <p:spPr bwMode="auto">
          <a:xfrm>
            <a:off x="1447800" y="2438400"/>
            <a:ext cx="5867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63339/90c0125c-c3f5-4146-9ae3-0f2fdfe5a806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4934583" cy="508830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1524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Лабиринт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Атрибуты: лабиринт.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Ребенку  нужно провести шарик от начала игры до конца.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736x/f0/67/02/f06702e54afd1b2cee61164894274242--teach-preschool-preschool-ga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11291"/>
            <a:ext cx="3429000" cy="45738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2286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Авторалли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Атрибуты: большое поле  с лабиринтом, которым действуют несколько детей, машинка.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должны при взаимодействии провезти машинку от старта до финиша.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67" y="1949144"/>
            <a:ext cx="7183933" cy="422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38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Необычные классики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Атрибуты: поле с квадратами разного цвета, и 4 кругами с цифрами.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прыгает по сторонам квадрата, располагая стопы параллельно сторонам. На  круги прыгает  по порядку согласно цифрам.  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38400"/>
            <a:ext cx="5927307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838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Повтори за мной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Атрибуты: доска на которой рисует водящий, и маркер или мел, в зависимости от свойства доски.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выстраиваются за водящим в цепочку. Последний на спине предыдущего «рисует» фигуру или «пишет»  цифру. По цепочки рисунок передается до водящего.водящий воспроизводит рисунок на доске.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495800"/>
            <a:ext cx="8229600" cy="6583362"/>
          </a:xfrm>
        </p:spPr>
        <p:txBody>
          <a:bodyPr>
            <a:normAutofit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057400"/>
            <a:ext cx="8534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8153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Во ФГОС ДО определено основное содержание работы, в том числе и  в  направлении  «Физическое развитие», которое предусматривает приобретение опыта в двигательной деятельности детей, в том числе связанной с выполнением упражнений, направленных на развитие таких физических качеств, как координация и гибкость.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Целенаправленное развитие координационных способностей оказывает стимулирующее влияние на формирование таких высших психических  функций, как произвольное внимание, память, мышление, воображение.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Именно координационные способности оказывают существенное влияние на формирование  умственной сферы ребенка, так как имеют сложные психофизиологические механизмы, основанные на принципах рефлекторной деятельности.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Таким образом, развитие координационных способностей остается довольно актуальной темой, так как они имеют большое значение в жизни ребенка оказывают влияние на физическое развитие, на развитие умственных способностей, на формирование многих психических процессов.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71800"/>
            <a:ext cx="72771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2000" y="381000"/>
            <a:ext cx="7620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Паутина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заранее сплетенная из веревок «паутина». Количество ячеек должно соответствовать количеству участников в середине паутины крючок, игрушки, которые легко можно подцепить.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состоит в том, чтобы переправить всей командой с помощью паутины игрушку с одной стороны на другую, не потеряв ее при этом. Усложнить задачу можно нарисовав кривую дорожку, по которой нужно провести игрушку.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411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Иди по стрелкам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Атрибуты: обручи со стрелками в них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должен пройти по стрелкам от старта до финиша. Эту  игру можно проводить с двумя детьми кто быстрее доберется до финиша.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41148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6144299" cy="434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228600"/>
            <a:ext cx="7696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Соберем вместе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Атрибуты: втулки цветные из картона, ручные скобы на каждую пару и контейнер для сбора втулок.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Задача заключается в том, чтобы одновременно вдвоем захватить скобой втулку и донести ее до контейнера.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14600"/>
            <a:ext cx="46101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Дерево, листочки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Атрибуты: на полу дерево с листочками на которых нанесены точки до 6, кубик с точками и мячики.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Игроки по очереди кидают кубик .кладут мяч на нужный лист, пройдя по стволу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22440" r="23703"/>
          <a:stretch>
            <a:fillRect/>
          </a:stretch>
        </p:blipFill>
        <p:spPr bwMode="auto">
          <a:xfrm>
            <a:off x="457200" y="2590800"/>
            <a:ext cx="36576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90800"/>
            <a:ext cx="3771900" cy="346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38200" y="3048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быстрее возьмет мяч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Атрибуты: мяч на каждую пару игроков.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встают в линию, парами друг на против друга, мяч кладется посредине между игроками. Ведущий называет части тела: живот, колени, глаза, плечи и т.д. иногда называя слово МЯЧ. Задача игроков показывать части тела которые называет ведущий. При слове мяч надо его быстро взять.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14600"/>
            <a:ext cx="71628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Прыгаем по кругам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Атрибуты: дорожка из кругов, на которых чередуются две стопы и одна (левая или правая).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 прыгает согласно рисунку на дорожке.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7261987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Футбол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Атрибуты: футбольное поле из ткани с разметкой, мяч.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делятся на две команды.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Задача забить  мяч в ворота-лунку соперника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667000"/>
            <a:ext cx="51435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Мяч в лабиринте.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Атрибуты: напольный лабиринт, мяч, клюшка.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Задача ребенка провести мяч по лабиринту руками, ногой, клюшкой.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для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развития координации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 упражнениях для рук и ног следует учитывать нарастание сложности. Кроме того, нужно давать упражнения, в которых как бы изолированно тренируются руки или ноги, или туловище, а затем постепенно вводить упражнения, объединяющие движения рук, ног и туловища. Вначале дается сочетание из двух звеньев (например, поднять руки и подняться на носки, затем из трех и более звеньев (например, из исходного положения стоя, руки вверх наклонить туловище, отводя руки в стороны и выставляя вперед ногу) и, наконец, полезны такие упражнения, в которых происходит смена направлений движений частей тела (например, правая рука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сторону-вверх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сторону-вниз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то же выполняет левая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рука;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правая – в сторону, левая – в сторону; правая – вверх, левая – вверх и т. п.).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Постепенность в усложнении задач, разнообразие движений и ускорение темпа – необходимые условия для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развития координации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Координация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движений невозможна без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пространственной ориентировки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она является необходимым компонентом любого двигательного действия.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Гриненко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М. Ф. С помощью движений [Текст] / М. Ф.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Гриненко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Решетников Г. С. – М. : Физкультура и спорт, – 1991. – 33с.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Дворкина Н., Методика сопряженного развития физических качеств у детей 3-6 лет на основе подвижных игр [Текст] / Н. Дворкина. – М. : Изд.: Советский спорт, 2005. – 198 с.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Иванова С. С., Формирование координационных способностей детей дошкольного возраста средствами оздоровительной работы в дошкольном образовательном учреждении [Текст] // Актуальные вопросы современной педагогики: материалы VII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междунар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— Самара: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Асгард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2015. — С. 38-41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Интернет-ресурсы</a:t>
            </a:r>
          </a:p>
          <a:p>
            <a:pPr algn="just"/>
            <a:r>
              <a:rPr lang="en-US" dirty="0" smtClean="0">
                <a:hlinkClick r:id="rId2"/>
              </a:rPr>
              <a:t>https://vk.com/video-55615958_456240134</a:t>
            </a:r>
            <a:endParaRPr lang="ru-RU" dirty="0" smtClean="0"/>
          </a:p>
          <a:p>
            <a:r>
              <a:rPr lang="en-US" u="sng" dirty="0" smtClean="0">
                <a:hlinkClick r:id="rId3"/>
              </a:rPr>
              <a:t>https://vk.com/video-63758929_456281369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hlinkClick r:id="rId4"/>
              </a:rPr>
              <a:t>https://vk.com/video-125213056_456240339</a:t>
            </a:r>
            <a:endParaRPr lang="ru-RU" u="sng" dirty="0" smtClean="0"/>
          </a:p>
          <a:p>
            <a:pPr algn="just"/>
            <a:r>
              <a:rPr lang="en-US" u="sng" dirty="0" smtClean="0">
                <a:hlinkClick r:id="rId5"/>
              </a:rPr>
              <a:t>https://vk.com/video-125213056_456240236</a:t>
            </a:r>
            <a:endParaRPr lang="ru-RU" u="sng" dirty="0" smtClean="0"/>
          </a:p>
          <a:p>
            <a:pPr algn="just"/>
            <a:r>
              <a:rPr lang="en-US" u="sng" dirty="0" smtClean="0">
                <a:hlinkClick r:id="rId6"/>
              </a:rPr>
              <a:t>https://vk.com/wall386895633_843</a:t>
            </a:r>
            <a:endParaRPr lang="ru-RU" u="sng" dirty="0" smtClean="0"/>
          </a:p>
          <a:p>
            <a:pPr algn="just"/>
            <a:r>
              <a:rPr lang="en-US" dirty="0" smtClean="0">
                <a:hlinkClick r:id="rId7"/>
              </a:rPr>
              <a:t>https://youtu.be/NdIPfnNxL5M</a:t>
            </a:r>
            <a:endParaRPr lang="ru-RU" dirty="0" smtClean="0"/>
          </a:p>
          <a:p>
            <a:pPr algn="just"/>
            <a:r>
              <a:rPr lang="en-US" dirty="0" smtClean="0">
                <a:hlinkClick r:id="rId8"/>
              </a:rPr>
              <a:t>https://youtu.be/wLqzYDEt6RQ</a:t>
            </a:r>
            <a:r>
              <a:rPr lang="ru-RU" smtClean="0"/>
              <a:t> </a:t>
            </a:r>
            <a:endParaRPr lang="en-US" dirty="0" smtClean="0"/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153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Координация - способность быстро, точно, целесообразно, экономично и находчиво, т.е. наиболее совершенно, решать двигательные задачи.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 числу основных координационных способностей относятся: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способность к ориентированию в пространстве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способность к равновесию,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способность к перестраиванию движений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способность к соединению (комбинированию) движений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способность приспосабливаться к изменяющейся ситуации и к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необычной постановке задач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способность к выполнению заданий в заданном ритме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способность к управлению времени двигательных реакций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способность предвосхищать (антиципировать) различные признаки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движений, условия их выполнения и ход изменения ситуации в целом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способность к рациональному расслаблению мышц.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304800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Попробуй повтори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игровой набор входят два вида карточек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 descr="C:\Documents and Settings\Admin\Рабочий стол\ШКОЛА\Шкатулочка\Попробуй повтори\2_13.jpg"/>
          <p:cNvPicPr>
            <a:picLocks noChangeAspect="1" noChangeArrowheads="1"/>
          </p:cNvPicPr>
          <p:nvPr/>
        </p:nvPicPr>
        <p:blipFill>
          <a:blip r:embed="rId2" cstate="print"/>
          <a:srcRect l="50531" t="729" r="3010" b="53326"/>
          <a:stretch>
            <a:fillRect/>
          </a:stretch>
        </p:blipFill>
        <p:spPr bwMode="auto">
          <a:xfrm rot="21125676">
            <a:off x="703892" y="1309078"/>
            <a:ext cx="2675670" cy="3772135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prstDash val="solid"/>
          </a:ln>
        </p:spPr>
      </p:pic>
      <p:pic>
        <p:nvPicPr>
          <p:cNvPr id="5" name="Picture 2" descr="C:\Documents and Settings\Admin\Рабочий стол\ШКОЛА\Шкатулочка\Попробуй повтори\image (7).png"/>
          <p:cNvPicPr>
            <a:picLocks noChangeAspect="1" noChangeArrowheads="1"/>
          </p:cNvPicPr>
          <p:nvPr/>
        </p:nvPicPr>
        <p:blipFill>
          <a:blip r:embed="rId3" cstate="print"/>
          <a:srcRect l="52944" t="3023" r="5215" b="52929"/>
          <a:stretch>
            <a:fillRect/>
          </a:stretch>
        </p:blipFill>
        <p:spPr bwMode="auto">
          <a:xfrm rot="589806">
            <a:off x="5748729" y="2549503"/>
            <a:ext cx="2685009" cy="3893263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  <a:prstDash val="solid"/>
          </a:ln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0" y="5373216"/>
            <a:ext cx="4788024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Карточки, на которых нарисованы только руки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509080" y="1412776"/>
            <a:ext cx="4634920" cy="100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Карточки, с нарисованными на них человечками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:\Documents and Settings\Admin\Рабочий стол\ШКОЛА\Шкатулочка\Попробуй повтори\igra-poprobuj-povtori-_p04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50201" t="1235" r="1329" b="51821"/>
          <a:stretch>
            <a:fillRect/>
          </a:stretch>
        </p:blipFill>
        <p:spPr bwMode="auto">
          <a:xfrm>
            <a:off x="6781800" y="3810000"/>
            <a:ext cx="2122108" cy="2880000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prstDash val="solid"/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lum bright="10000"/>
          </a:blip>
          <a:srcRect l="39077" t="38154" r="48901" b="30169"/>
          <a:stretch>
            <a:fillRect/>
          </a:stretch>
        </p:blipFill>
        <p:spPr bwMode="auto">
          <a:xfrm rot="286884">
            <a:off x="6593053" y="2376260"/>
            <a:ext cx="2285935" cy="2880000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057400" y="228600"/>
            <a:ext cx="4407104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Попробуй повтори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Знакомство с игрой лучше начинать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карточек - рук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2954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Карточки с изображением одной руки (кинестетический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праксис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Карточки с изображением двух рук с параллельным расположением (пространственный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праксис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Карточки с изображением двух рук с перекрестным расположением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«невозможные позы»</a:t>
            </a:r>
          </a:p>
          <a:p>
            <a:pPr>
              <a:buNone/>
            </a:pP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Важно: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браслетик на руке  маркирует правую руку</a:t>
            </a:r>
            <a:endParaRPr lang="ru-RU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3200400"/>
            <a:ext cx="2615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Базовый вариант игры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3657600"/>
            <a:ext cx="449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Стопка карт рубашками вверх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Ведущий переворачивает верхнюю карту, а игроки как можно быстрее воспроизводят позу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Тот, кто справился с заданием позже других, оставляет карточку себе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Выигрывает тот, у кого окажется наименьшее количество карточек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 descr="C:\Documents and Settings\Admin\Рабочий стол\ШКОЛА\Шкатулочка\Попробуй повтори\2ddea615ac5ff40783d5788fe3ed2f50.jpg"/>
          <p:cNvPicPr>
            <a:picLocks noChangeAspect="1" noChangeArrowheads="1"/>
          </p:cNvPicPr>
          <p:nvPr/>
        </p:nvPicPr>
        <p:blipFill>
          <a:blip r:embed="rId4" cstate="print"/>
          <a:srcRect l="51086" t="50000" r="5466" b="5901"/>
          <a:stretch>
            <a:fillRect/>
          </a:stretch>
        </p:blipFill>
        <p:spPr bwMode="auto">
          <a:xfrm>
            <a:off x="5257801" y="3581400"/>
            <a:ext cx="2057143" cy="2880000"/>
          </a:xfrm>
          <a:prstGeom prst="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400" y="381000"/>
            <a:ext cx="2936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Ладошки, стопочки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sun9-56.userapi.com/c858016/v858016187/1e8a68/lNSXXBNfRm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396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3400" y="990600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Атрибуты: дорожки с чередующемся изображением ладошек и стоп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3400" y="16002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игры: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двигается по дорожке в зависимости от изображения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Классики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Атрибуты: поле с классиками на которых изображены стопы.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Действие в соответствии  с изображением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sun9-26.userapi.com/c855520/v855520187/20b307/vy6vRTkaFs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05000"/>
            <a:ext cx="342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1"/>
            <a:ext cx="838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Идем по команде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Атрибуты: ломаная дорожка из прикрепленных к полу листов формата А4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с закрытыми глазами, воспитатель дает команду куда двигаться ребенку дотрагиваясь до определенного места на теле ребенка.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правого плеча – направо, до левого плеча – влево, до груди – вперед.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sun9-54.userapi.com/c857736/v857736187/1e4eb4/15ETQUr-5bA.jpg"/>
          <p:cNvPicPr/>
          <p:nvPr/>
        </p:nvPicPr>
        <p:blipFill>
          <a:blip r:embed="rId2" cstate="print"/>
          <a:srcRect t="27091" b="26727"/>
          <a:stretch>
            <a:fillRect/>
          </a:stretch>
        </p:blipFill>
        <p:spPr bwMode="auto">
          <a:xfrm>
            <a:off x="2819400" y="1905000"/>
            <a:ext cx="3733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быстрее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Атрибуты: 2 дорожки  с квадратами разных цветов (8-10), 2 корзинки с наборами кубиков каждого цвета, соответствующих цветам квадратов дорожки.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Два ребенка по команде берут кубик и находят квадрат соответствующего цвета. Выигрывает тот игрок, который разложит все кубики быстрее.</a:t>
            </a:r>
          </a:p>
        </p:txBody>
      </p:sp>
      <p:pic>
        <p:nvPicPr>
          <p:cNvPr id="3" name="Рисунок 2" descr="https://sun9-9.userapi.com/c857532/v857532515/1e549a/IlGb0ScnNMQ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743200" y="2514600"/>
            <a:ext cx="304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1189</Words>
  <PresentationFormat>Экран (4:3)</PresentationFormat>
  <Paragraphs>125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Муниципальное бюджетное дошкольное образовательное учреждение  «Детский сад комбинированного вида №177»  городского округа Самара</vt:lpstr>
      <vt:lpstr>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комбинированного вида №177»  городского округа Самара</dc:title>
  <dc:creator>Dom</dc:creator>
  <cp:lastModifiedBy>dns</cp:lastModifiedBy>
  <cp:revision>21</cp:revision>
  <dcterms:created xsi:type="dcterms:W3CDTF">2020-05-15T13:16:51Z</dcterms:created>
  <dcterms:modified xsi:type="dcterms:W3CDTF">2020-09-18T09:27:28Z</dcterms:modified>
</cp:coreProperties>
</file>